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4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094" y="364937"/>
            <a:ext cx="7579449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RIESLING CAMBRIDGE CROSSING</a:t>
            </a:r>
          </a:p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РИСЛИНГ КЭМБРИДЖ ГРОССИНГ</a:t>
            </a:r>
            <a:endParaRPr lang="fr-FR" sz="1600" dirty="0" smtClean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1099" y="1461170"/>
            <a:ext cx="3809892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Австралия, Южная Австралия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механический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25 лет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Сорта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100% Рислинг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12%</a:t>
            </a: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Остаточный сахар: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2,9 г/л</a:t>
            </a: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Объем: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0,75л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79" y="7866980"/>
            <a:ext cx="655272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бледно-соломенный.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свежий, с нотами апельсинового цвета, красных яблок и свежесрезанного ананаса..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освежающий, с цитрусовыми тонами. Хороший баланс кислотности и остаточного сахара.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превосходно подходит к морепродуктам, легким салатам или в качестве аперитива. Температура подачи: 10-12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°C</a:t>
            </a:r>
            <a:r>
              <a:rPr lang="ru-RU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87681" y="5786140"/>
            <a:ext cx="49271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atin typeface="Book Antiqua" pitchFamily="18" charset="0"/>
              </a:rPr>
              <a:t>Винификация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r>
              <a:rPr lang="ru-RU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урожай собирается механическим способом по мере созревания ягод, не допуская их перезревания. Ферментация проходит при контролируемой температуре 12 градусов в течении двух недель.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170236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Вино белое сухое</a:t>
            </a: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47" y="7506940"/>
            <a:ext cx="434198" cy="575122"/>
          </a:xfrm>
          <a:prstGeom prst="rect">
            <a:avLst/>
          </a:prstGeom>
          <a:noFill/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508" y="1217420"/>
            <a:ext cx="540396" cy="79208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187681" y="4507255"/>
            <a:ext cx="4927162" cy="8111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lnSpc>
                <a:spcPts val="1600"/>
              </a:lnSpc>
              <a:defRPr/>
            </a:pPr>
            <a:r>
              <a:rPr lang="ru-RU" sz="1200" b="1" dirty="0" err="1" smtClean="0">
                <a:latin typeface="Book Antiqua" pitchFamily="18" charset="0"/>
              </a:rPr>
              <a:t>Терруар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виноградниках 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преобладают красные 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песчаные почвы с известняковой подушкой, что позволяет лозе хорошо контролировать водный баланс на протяжении всего вегетативного периода. </a:t>
            </a:r>
            <a:endParaRPr lang="ru-RU" sz="1200" b="1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7681" y="3132506"/>
            <a:ext cx="4927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Хозяйство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принадлежит старейшей семейной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винодельне Австралии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основанной в 1849 году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пятое поколение занимается производством вина. На этикетке изображен маршрут торговли  австралийского вина. Бочки сплавлялись вдоль реки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Кэм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побережья для дальнейшего экспорта в  Англию.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94" y="857380"/>
            <a:ext cx="1759287" cy="64988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199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Кочерга Любовь Сергеевна</cp:lastModifiedBy>
  <cp:revision>113</cp:revision>
  <dcterms:created xsi:type="dcterms:W3CDTF">2017-11-24T09:12:54Z</dcterms:created>
  <dcterms:modified xsi:type="dcterms:W3CDTF">2019-10-17T07:19:06Z</dcterms:modified>
</cp:coreProperties>
</file>