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69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487" y="255908"/>
            <a:ext cx="7561264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BELLE GLOS</a:t>
            </a:r>
            <a:r>
              <a:rPr lang="ru-RU" sz="1600" b="1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LAS ALTURAS PINOT NOIR </a:t>
            </a:r>
          </a:p>
          <a:p>
            <a:pPr algn="ctr">
              <a:defRPr/>
            </a:pP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БЭЛЛ ГЛОС ЛАС А</a:t>
            </a:r>
            <a:r>
              <a:rPr lang="ru-RU" sz="1600" dirty="0">
                <a:latin typeface="Book Antiqua" pitchFamily="18" charset="0"/>
              </a:rPr>
              <a:t>Л</a:t>
            </a:r>
            <a:r>
              <a:rPr lang="ru-RU" sz="1600" dirty="0" smtClean="0">
                <a:latin typeface="Book Antiqua" pitchFamily="18" charset="0"/>
              </a:rPr>
              <a:t>ТУРАС ПИНО НУАР</a:t>
            </a:r>
            <a:endParaRPr lang="fr-FR" sz="1600" b="1" dirty="0" smtClean="0">
              <a:solidFill>
                <a:srgbClr val="28225C"/>
              </a:solidFill>
              <a:latin typeface="Corbel" pitchFamily="34" charset="0"/>
              <a:cs typeface="Tung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3094" y="2229342"/>
            <a:ext cx="4752528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82550" algn="just">
              <a:defRPr/>
            </a:pP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«Моя цель: в каждом вине BELLE GLOS выразить уникальность каждого участка и производить вина подлинного стиля калифорнийского </a:t>
            </a:r>
            <a:r>
              <a:rPr 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Пино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Нуара : многослойного, комплексного, фруктового и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богатого. Наш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виноградник «LAS ALTURAS» - это идеальное место для развития такого мощного , роскошного и ароматного стиля </a:t>
            </a:r>
            <a:r>
              <a:rPr 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Пино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Нуара.»</a:t>
            </a:r>
          </a:p>
          <a:p>
            <a:pPr indent="82550" algn="r">
              <a:defRPr/>
            </a:pP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JOSEPH WAGNER,  владелец и винодел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0315" y="7962929"/>
            <a:ext cx="671870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lnSpc>
                <a:spcPts val="1600"/>
              </a:lnSpc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глубокий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гранат.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lnSpc>
                <a:spcPts val="1600"/>
              </a:lnSpc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из смеси дикой вишни и спелой сливы, переплетается с щепоткой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какао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пудры, </a:t>
            </a:r>
            <a:r>
              <a:rPr 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карамелизированным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дубом и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кедром.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lnSpc>
                <a:spcPts val="1600"/>
              </a:lnSpc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богатый, обильный, сбалансированный с тонами лесных ягод, нотами ванили и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лаванды.</a:t>
            </a:r>
          </a:p>
          <a:p>
            <a:pPr algn="just">
              <a:lnSpc>
                <a:spcPts val="1600"/>
              </a:lnSpc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</a:t>
            </a:r>
            <a:r>
              <a:rPr lang="ru-RU" sz="1200" b="1" dirty="0" smtClean="0">
                <a:latin typeface="Book Antiqua" pitchFamily="18" charset="0"/>
              </a:rPr>
              <a:t>рекомендации</a:t>
            </a:r>
            <a:r>
              <a:rPr lang="ru-RU" sz="1200" b="1" smtClean="0">
                <a:latin typeface="Book Antiqua" pitchFamily="18" charset="0"/>
              </a:rPr>
              <a:t>: </a:t>
            </a:r>
            <a:r>
              <a:rPr lang="ru-RU" sz="1200" kern="0" spc="33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отлично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подойдет к красному мясу, приготовленному на гриле, достойно дополнит вкус мягких и твердых (пармезан) сыров. </a:t>
            </a:r>
            <a:r>
              <a:rPr lang="ru-RU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Температура подачи: </a:t>
            </a:r>
            <a:r>
              <a:rPr lang="en-US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16</a:t>
            </a:r>
            <a:r>
              <a:rPr lang="ru-RU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-1</a:t>
            </a:r>
            <a:r>
              <a:rPr lang="en-US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8</a:t>
            </a:r>
            <a:r>
              <a:rPr lang="ru-RU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°C.</a:t>
            </a:r>
            <a:endParaRPr lang="ru-RU" sz="1200" kern="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4809" y="5424726"/>
            <a:ext cx="4548726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сбор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урожая рано утром, чтобы грозди поступали на винодельню, пока виноград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остается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еще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прохладным.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После </a:t>
            </a:r>
            <a:r>
              <a:rPr lang="ru-RU" alt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гребнеотделения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(но не дробления) ягод, следует холодная мацерация в течении 2 недель. Во время ферментации (в комбинации с открытым и закрытым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верхом бродильного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чана),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применяют как </a:t>
            </a:r>
            <a:r>
              <a:rPr lang="ru-RU" alt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пижаж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, так и </a:t>
            </a:r>
            <a:r>
              <a:rPr lang="ru-RU" alt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ремонтаж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, чтобы извлечь цвет и танины, а также для контроля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температуры и максимальной концентрации ароматов.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В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ино выдерживают в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100% французском дубе (60% нового)  сроком до 9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месяцев.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При производстве применяли яблочно-молочную ферментацию.</a:t>
            </a:r>
            <a:endParaRPr lang="ru-RU" altLang="ru-RU" sz="1200" kern="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92599" y="1242244"/>
            <a:ext cx="266429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 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247" y="7794972"/>
            <a:ext cx="434198" cy="64807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4527" y="1314252"/>
            <a:ext cx="513574" cy="75277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492599" y="1458268"/>
            <a:ext cx="381642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Регион: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США, Калифорния, долина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Напа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Сорта винограда: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100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% 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Пино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Нуар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</a:t>
            </a:r>
            <a:r>
              <a:rPr lang="ru-RU" sz="1200" b="1" dirty="0">
                <a:latin typeface="Book Antiqua" pitchFamily="18" charset="0"/>
              </a:rPr>
              <a:t>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4,8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%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72" y="1139327"/>
            <a:ext cx="1882491" cy="6408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1196" y="7679517"/>
            <a:ext cx="187365" cy="266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07728" y="3811621"/>
            <a:ext cx="4923259" cy="15234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Испанский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термин "Las Alturas" означает "высоты", подходящее название для этого виноградника, расположенного на одном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из самых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высоких холмов в нагорье Санта Лючия, возвышающихся до 1200 футов (360м). На этой высоте, солнечный, но очень прохладный климат создает вино, несущее все признаки этого прибрежного региона: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мощный, выразительный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, насыщенный и сбалансированный с хорошей кислотностью.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340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Corbel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220</cp:revision>
  <dcterms:created xsi:type="dcterms:W3CDTF">2017-11-24T09:12:54Z</dcterms:created>
  <dcterms:modified xsi:type="dcterms:W3CDTF">2019-12-16T13:04:25Z</dcterms:modified>
</cp:coreProperties>
</file>