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4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9094" y="364937"/>
            <a:ext cx="7579449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NZ" sz="1600" b="1" dirty="0" smtClean="0">
                <a:latin typeface="Book Antiqua" pitchFamily="18" charset="0"/>
              </a:rPr>
              <a:t>SAUVIGNON BLANC CAMBRIDGE CROSSING</a:t>
            </a:r>
          </a:p>
          <a:p>
            <a:pPr algn="ctr">
              <a:defRPr/>
            </a:pPr>
            <a:r>
              <a:rPr lang="en-NZ" sz="1600" b="1" dirty="0" smtClean="0">
                <a:latin typeface="Book Antiqua" pitchFamily="18" charset="0"/>
              </a:rPr>
              <a:t> </a:t>
            </a:r>
            <a:r>
              <a:rPr lang="ru-RU" sz="1600" dirty="0" smtClean="0">
                <a:latin typeface="Book Antiqua" pitchFamily="18" charset="0"/>
              </a:rPr>
              <a:t>СОВИНЬОН БЛАН КЭМБРИДЖ ГРОССИНГ</a:t>
            </a:r>
            <a:endParaRPr lang="fr-FR" sz="1600" dirty="0" smtClean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1099" y="1461170"/>
            <a:ext cx="3809892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Австралия, Южная Австралия</a:t>
            </a: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Способ сбора урожая: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механический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>
                <a:latin typeface="Book Antiqua" pitchFamily="18" charset="0"/>
              </a:rPr>
              <a:t>Возраст лоз: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25 лет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Сорта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100% Совиньон Блан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Содержание 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10,5%</a:t>
            </a: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Остаточный сахар</a:t>
            </a:r>
            <a:r>
              <a:rPr lang="ru-RU" sz="1200" b="1">
                <a:latin typeface="Book Antiqua" pitchFamily="18" charset="0"/>
              </a:rPr>
              <a:t>: </a:t>
            </a:r>
            <a:r>
              <a:rPr lang="ru-RU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2,5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г/л</a:t>
            </a:r>
            <a:endParaRPr lang="ru-RU" sz="1200" dirty="0" smtClean="0">
              <a:solidFill>
                <a:srgbClr val="575756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Объем: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0,75л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79" y="7866980"/>
            <a:ext cx="6552728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бледно-соломенный.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Аромат</a:t>
            </a:r>
            <a:r>
              <a:rPr lang="ru-RU" sz="1200" b="1" dirty="0" smtClean="0">
                <a:latin typeface="Book Antiqua" pitchFamily="18" charset="0"/>
              </a:rPr>
              <a:t>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>
                <a:solidFill>
                  <a:srgbClr val="575756"/>
                </a:solidFill>
                <a:latin typeface="Book Antiqua" pitchFamily="18" charset="0"/>
              </a:rPr>
              <a:t>с</a:t>
            </a:r>
            <a:r>
              <a:rPr lang="ru-RU" altLang="ru-RU" sz="1200" dirty="0" smtClean="0">
                <a:solidFill>
                  <a:srgbClr val="575756"/>
                </a:solidFill>
                <a:latin typeface="Book Antiqua" pitchFamily="18" charset="0"/>
              </a:rPr>
              <a:t>вежий</a:t>
            </a:r>
            <a:r>
              <a:rPr lang="en-US" altLang="ru-RU" sz="1200" dirty="0" smtClean="0">
                <a:solidFill>
                  <a:srgbClr val="575756"/>
                </a:solidFill>
                <a:latin typeface="Book Antiqua" pitchFamily="18" charset="0"/>
              </a:rPr>
              <a:t> </a:t>
            </a:r>
            <a:r>
              <a:rPr lang="ru-RU" altLang="ru-RU" sz="1200" dirty="0" smtClean="0">
                <a:solidFill>
                  <a:srgbClr val="575756"/>
                </a:solidFill>
                <a:latin typeface="Book Antiqua" pitchFamily="18" charset="0"/>
              </a:rPr>
              <a:t>и </a:t>
            </a:r>
            <a:r>
              <a:rPr lang="ru-RU" altLang="ru-RU" sz="1200" dirty="0">
                <a:solidFill>
                  <a:srgbClr val="575756"/>
                </a:solidFill>
                <a:latin typeface="Book Antiqua" pitchFamily="18" charset="0"/>
              </a:rPr>
              <a:t>пикантный аромат лимонной травы, кожуры </a:t>
            </a:r>
            <a:r>
              <a:rPr lang="ru-RU" altLang="ru-RU" sz="1200" dirty="0" err="1" smtClean="0">
                <a:solidFill>
                  <a:srgbClr val="575756"/>
                </a:solidFill>
                <a:latin typeface="Book Antiqua" pitchFamily="18" charset="0"/>
              </a:rPr>
              <a:t>маракуйи</a:t>
            </a:r>
            <a:r>
              <a:rPr lang="ru-RU" altLang="ru-RU" sz="1200" dirty="0">
                <a:solidFill>
                  <a:srgbClr val="575756"/>
                </a:solidFill>
                <a:latin typeface="Book Antiqua" pitchFamily="18" charset="0"/>
              </a:rPr>
              <a:t>, свежескошенной травы и зеленой </a:t>
            </a:r>
            <a:r>
              <a:rPr lang="ru-RU" altLang="ru-RU" sz="1200" dirty="0" smtClean="0">
                <a:solidFill>
                  <a:srgbClr val="575756"/>
                </a:solidFill>
                <a:latin typeface="Book Antiqua" pitchFamily="18" charset="0"/>
              </a:rPr>
              <a:t>папайи.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Вкус: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освежающий, с цитрусовыми тонами. Хороший баланс кислотности и остаточного сахара. 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рекомендации: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превосходно подходит к морепродуктам, легким салатам или в качестве аперитива. Температура подачи: 10-12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°C</a:t>
            </a:r>
            <a:r>
              <a:rPr lang="ru-RU" sz="1200" kern="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87681" y="5844894"/>
            <a:ext cx="492716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latin typeface="Book Antiqua" pitchFamily="18" charset="0"/>
              </a:rPr>
              <a:t>Винификация</a:t>
            </a:r>
            <a:r>
              <a:rPr lang="ru-RU" sz="1200" b="1" dirty="0" smtClean="0">
                <a:latin typeface="Book Antiqua" pitchFamily="18" charset="0"/>
              </a:rPr>
              <a:t>:</a:t>
            </a:r>
            <a:r>
              <a:rPr lang="ru-RU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урожай собирается механическим способом по мере созревания ягод, не допуская их перезревания. Ферментация проходит при контролируемой температуре 12 градусов в течении двух недель.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780631" y="1170236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Вино белое сухое</a:t>
            </a: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247" y="7506940"/>
            <a:ext cx="434198" cy="575122"/>
          </a:xfrm>
          <a:prstGeom prst="rect">
            <a:avLst/>
          </a:prstGeom>
          <a:noFill/>
        </p:spPr>
      </p:pic>
      <p:pic>
        <p:nvPicPr>
          <p:cNvPr id="1026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4508" y="1217420"/>
            <a:ext cx="540396" cy="79208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2187681" y="4559172"/>
            <a:ext cx="4927162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>
              <a:lnSpc>
                <a:spcPts val="1600"/>
              </a:lnSpc>
              <a:defRPr/>
            </a:pPr>
            <a:r>
              <a:rPr lang="ru-RU" sz="1200" b="1" dirty="0" err="1" smtClean="0">
                <a:latin typeface="Book Antiqua" pitchFamily="18" charset="0"/>
              </a:rPr>
              <a:t>Терруар</a:t>
            </a:r>
            <a:r>
              <a:rPr lang="ru-RU" sz="1200" b="1" dirty="0" smtClean="0">
                <a:latin typeface="Book Antiqua" pitchFamily="18" charset="0"/>
              </a:rPr>
              <a:t>: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виноград выращивают на плодородных участках, чтобы обеспечить полноценные и здоровые навесы (способ формирования лозы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пергола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),  которые обеспечивают идеальный защищенный микроклимат на винограднике, что позволяет идеально развиваться  аромату и вкусу  вина.</a:t>
            </a:r>
            <a:endParaRPr lang="ru-RU" sz="1200" b="1" dirty="0" smtClean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87681" y="3121574"/>
            <a:ext cx="49271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Хозяйство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принадлежит старейшей семейной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винодельне Австралии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основанной в 1849 году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Уже пятое поколение занимается производством вина. На этикетке изображен маршрут торговли  австралийского вина. Бочки сплавлялись вдоль реки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Кэм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побережья для дальнейшего экспорта в  Англию.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72" y="857380"/>
            <a:ext cx="1649709" cy="625468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6532326" y="2441403"/>
            <a:ext cx="65" cy="14620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9044" rIns="0" bIns="-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200" dirty="0">
              <a:solidFill>
                <a:srgbClr val="575756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217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Times New Roman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Кочерга Любовь Сергеевна</cp:lastModifiedBy>
  <cp:revision>118</cp:revision>
  <dcterms:created xsi:type="dcterms:W3CDTF">2017-11-24T09:12:54Z</dcterms:created>
  <dcterms:modified xsi:type="dcterms:W3CDTF">2019-12-16T12:16:42Z</dcterms:modified>
</cp:coreProperties>
</file>