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28225C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3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89209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PROTOS ROSADO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ПРОТОС РОСАДО</a:t>
            </a:r>
            <a:endParaRPr lang="fr-FR" sz="1600" b="1" dirty="0" smtClean="0">
              <a:latin typeface="Corbel" pitchFamily="34" charset="0"/>
              <a:cs typeface="Tunga" pitchFamily="34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422" y="7713899"/>
            <a:ext cx="434198" cy="575122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3" t="1612" r="32655" b="1026"/>
          <a:stretch/>
        </p:blipFill>
        <p:spPr>
          <a:xfrm>
            <a:off x="267286" y="958165"/>
            <a:ext cx="1764777" cy="685742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053142" y="1146966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D60A51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D60A51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D60A51"/>
                </a:solidFill>
                <a:latin typeface="Book Antiqua" pitchFamily="18" charset="0"/>
              </a:rPr>
              <a:t>розовое сухое</a:t>
            </a:r>
            <a:endParaRPr lang="ru-RU" sz="1400" dirty="0">
              <a:solidFill>
                <a:srgbClr val="D60A51"/>
              </a:solidFill>
              <a:latin typeface="Book Antiqua" pitchFamily="18" charset="0"/>
            </a:endParaRPr>
          </a:p>
        </p:txBody>
      </p:sp>
      <p:pic>
        <p:nvPicPr>
          <p:cNvPr id="23" name="Picture 2" descr="\\ast\root\ProfileAST\k.balynin\Рабочий стол\Рисунок1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5724" y="1120025"/>
            <a:ext cx="499719" cy="72008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053142" y="1408529"/>
            <a:ext cx="402812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Испания,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Тинта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Паис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(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9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лет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ручной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алкоголя: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13,5%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12447" y="2467415"/>
            <a:ext cx="5091156" cy="29546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2075"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Винодельческое хозяйство 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расположено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окрестностях Вальядолида, в городке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Пеньяфьель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в известнейшем виноградарско-винодельческом регионе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Компания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(по-гречески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означает "первый")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образовалась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передового кооператива, который был основан в 1927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году и был первым в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pPr indent="92075"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Сегодня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хозяйству принадлежит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около 1400 га виноградников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на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которых,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основном, выращивается сорт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Старое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 новое здание винодельни соединены между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собой системой подвалов. Уже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пять веков эти подземные ходы используют для хранения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вин. Проект новой винодельни разработал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британский архитектор Ричард Роджер.</a:t>
            </a:r>
          </a:p>
          <a:p>
            <a:pPr indent="92075" algn="just"/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- одно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крупнейших хозяйств Испании, которое придерживается очень строгого контроля качества создаваемых вин.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представлены 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многих известных ресторанах Испании и широко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представлены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крупных розничных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сетях. 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12447" y="5557626"/>
            <a:ext cx="509115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иноград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собирается с самых высоких участков в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Рибера-дель-Дуэро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расположенных на высоте 950 метров над уровнем моря. Виноградники произрастают на очень скупой каменистой почве с присутствием известняка, что обеспечивает хороший дренаж. 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92222" y="6730855"/>
            <a:ext cx="511138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бор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урожая проводится исключительно вручную. Проводится предферментационная холодная мацерация в течение 15 часов. Ферментация проходит в стальных чанах при контролируемой температуре 15ºC.</a:t>
            </a:r>
            <a:endParaRPr lang="ru-RU" sz="1200" kern="0" spc="33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683" y="7819247"/>
            <a:ext cx="6624736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  <a:cs typeface="Times New Roman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  <a:cs typeface="Times New Roman" pitchFamily="18" charset="0"/>
            </a:endParaRPr>
          </a:p>
          <a:p>
            <a:pPr indent="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Цвет: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ярко-розовый с фиолетовыми отблесками. 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indent="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Аромат: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яркий, интенсивный, в котором угадываются нотки малины, вишни, клубники и ежевики.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indent="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Вкус: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освежающее вино с хорошо сбалансированной кислотностью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и пряно-ягодным послевкусием.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Гастрономические </a:t>
            </a: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рекомендации: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рекрасно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c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кальмарами и креветками, морскими гребешками, беконом, картофельным пюре с трюфелями, маринованной куропаткой,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фуа-гра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; холодный суп из помидоров, авокадо и с копченым угрем. Температура подачи: 8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º-1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0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ºC.</a:t>
            </a:r>
            <a:endParaRPr lang="ru-RU" sz="1200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194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Corbel</vt:lpstr>
      <vt:lpstr>Times New Roman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Большаков Алексей Олегович</cp:lastModifiedBy>
  <cp:revision>182</cp:revision>
  <dcterms:created xsi:type="dcterms:W3CDTF">2017-11-24T09:12:54Z</dcterms:created>
  <dcterms:modified xsi:type="dcterms:W3CDTF">2019-12-23T13:47:38Z</dcterms:modified>
</cp:coreProperties>
</file>