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25C"/>
    <a:srgbClr val="575756"/>
    <a:srgbClr val="D60A51"/>
    <a:srgbClr val="F79FC1"/>
    <a:srgbClr val="D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5" d="100"/>
          <a:sy n="75" d="100"/>
        </p:scale>
        <p:origin x="3732" y="84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12ED-505A-403B-8C32-DEF277BB2024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3C56-59D6-4CA7-A06A-D8BF2B8CF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79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BF4B-1732-44BD-8223-532F4F3A7C24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Z:\_АССОРТИМЕНТ\BOISSET\JCBoisset\jean-claude-boisset-chablis-201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817" y="891540"/>
            <a:ext cx="2312831" cy="704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522165"/>
            <a:ext cx="7561263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latin typeface="Book Antiqua" pitchFamily="18" charset="0"/>
              </a:rPr>
              <a:t>CHABLIS JEAN-CLAUDE BOISSET</a:t>
            </a:r>
          </a:p>
          <a:p>
            <a:pPr algn="ctr">
              <a:defRPr/>
            </a:pPr>
            <a:r>
              <a:rPr lang="ru-RU" sz="1600" dirty="0" smtClean="0">
                <a:latin typeface="Book Antiqua" pitchFamily="18" charset="0"/>
              </a:rPr>
              <a:t>ШАБЛИ ЖАН-КЛОД БУАССЕ</a:t>
            </a:r>
            <a:endParaRPr lang="fr-FR" sz="1600" dirty="0" smtClean="0">
              <a:latin typeface="Corbel" pitchFamily="34" charset="0"/>
              <a:cs typeface="Tung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0631" y="1530276"/>
            <a:ext cx="345638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Аппелласьон: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Chablis AOC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Сорт винограда: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100% Шардоне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Содержание </a:t>
            </a:r>
            <a:r>
              <a:rPr lang="ru-RU" sz="1200" b="1" dirty="0">
                <a:latin typeface="Book Antiqua" pitchFamily="18" charset="0"/>
              </a:rPr>
              <a:t>алкоголя:</a:t>
            </a:r>
            <a:r>
              <a:rPr lang="en-US" sz="1200" b="1" dirty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12%</a:t>
            </a:r>
            <a:endParaRPr lang="ru-RU" sz="1200" dirty="0">
              <a:latin typeface="Corbe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445" y="7925399"/>
            <a:ext cx="6768752" cy="17389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Book Antiqua" pitchFamily="18" charset="0"/>
              </a:rPr>
              <a:t>Органолептические характеристики:</a:t>
            </a:r>
            <a:endParaRPr lang="en-US" sz="1200" b="1" dirty="0"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Цвет: </a:t>
            </a:r>
            <a:r>
              <a:rPr lang="ru-RU" sz="120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б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ледно-золотистый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	</a:t>
            </a:r>
            <a:r>
              <a:rPr lang="ru-RU" sz="1200" spc="3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		</a:t>
            </a:r>
            <a:endParaRPr lang="ru-RU" sz="1200" kern="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Аромат: </a:t>
            </a:r>
            <a:r>
              <a:rPr lang="ru-RU" sz="120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с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вежие 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ароматы фруктов (яблоки, груши), цитрусовых (лимон) с ярко выраженной минеральностью.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Вкус: 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тонкий, элегантный, с ярко выраженной минеральностью и кислотностью.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Яркие, 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хорошо-сбалансированные 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нюансы 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яблок и меда.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indent="82550"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Гастрономические рекомендации: </a:t>
            </a:r>
          </a:p>
          <a:p>
            <a:pPr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Прекрасно на аперитив,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а также с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морепродуктами и рыбой. </a:t>
            </a:r>
            <a:endParaRPr lang="ru-RU" sz="1200" kern="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Температура 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подачи: 8-10°C</a:t>
            </a:r>
            <a:r>
              <a:rPr lang="en-US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.</a:t>
            </a:r>
            <a:endParaRPr lang="ru-RU" sz="120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9648" y="6282804"/>
            <a:ext cx="4805359" cy="13415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Винификация </a:t>
            </a:r>
            <a:r>
              <a:rPr lang="ru-RU" sz="1200" b="1" dirty="0">
                <a:latin typeface="Book Antiqua" pitchFamily="18" charset="0"/>
              </a:rPr>
              <a:t>и выдержка </a:t>
            </a:r>
            <a:r>
              <a:rPr lang="ru-RU" sz="1200" b="1" dirty="0" smtClean="0">
                <a:latin typeface="Book Antiqua" pitchFamily="18" charset="0"/>
              </a:rPr>
              <a:t>вина:</a:t>
            </a:r>
          </a:p>
          <a:p>
            <a:pPr indent="82550" algn="just">
              <a:defRPr/>
            </a:pP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Для прессования винограда используются пневматические прессы.</a:t>
            </a:r>
          </a:p>
          <a:p>
            <a:pPr indent="82550" algn="just">
              <a:defRPr/>
            </a:pP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Алкогольное и </a:t>
            </a:r>
            <a:r>
              <a:rPr lang="ru-RU" sz="120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малолактическое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брожение проходит в чанах из нержавеющей стали при контролируемой температуре (18 - 20°C). Выдержка 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проходит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</a:t>
            </a:r>
            <a:r>
              <a:rPr lang="ru-RU" sz="120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 стальных чанах (70%) и в дубовых бочках (30%) в течение 8 месяцев.</a:t>
            </a:r>
          </a:p>
        </p:txBody>
      </p:sp>
      <p:pic>
        <p:nvPicPr>
          <p:cNvPr id="1033" name="Picture 9" descr="D:\AST\AST_информационные письма\Новинки ассортимента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670" y="9955212"/>
            <a:ext cx="2196825" cy="576064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9739188"/>
            <a:ext cx="7561263" cy="0"/>
          </a:xfrm>
          <a:prstGeom prst="line">
            <a:avLst/>
          </a:prstGeom>
          <a:ln>
            <a:solidFill>
              <a:srgbClr val="282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D:\AST\AST_информационные письма\Новинки ассортимента\контакт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535" y="10112508"/>
            <a:ext cx="4320480" cy="274752"/>
          </a:xfrm>
          <a:prstGeom prst="rect">
            <a:avLst/>
          </a:prstGeom>
          <a:noFill/>
        </p:spPr>
      </p:pic>
      <p:pic>
        <p:nvPicPr>
          <p:cNvPr id="1041" name="Picture 17" descr="D:\AST\AST_информационные письма\Новинки ассортимента\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4247" y="7722964"/>
            <a:ext cx="434198" cy="57512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780631" y="1314252"/>
            <a:ext cx="273630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 marL="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84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9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53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22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707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916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761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Вино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белое сухое</a:t>
            </a:r>
            <a:endParaRPr lang="ru-RU" sz="1400" dirty="0">
              <a:solidFill>
                <a:schemeClr val="accent6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2" name="Picture 2" descr="\\ast\root\ProfileAST\k.balynin\Рабочий стол\белое вино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2559" y="1314252"/>
            <a:ext cx="563277" cy="792088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2340471" y="5274283"/>
            <a:ext cx="4824536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Терруар:</a:t>
            </a:r>
          </a:p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Весьма отличный от остальной части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Бургундии тип почвы, характеризующийся преобладанием мела и известковой глины, вносит вклад в очень специфический стиль вин Шабли. </a:t>
            </a:r>
            <a:endParaRPr lang="ru-RU" sz="1200" kern="0" spc="33" dirty="0" smtClean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6455" y="2652832"/>
            <a:ext cx="504056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История дома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Жан-Клод Буассе началась 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 начале 1960-х, когда молодой и уверенных в себе Жан-Клод решил купить свой первый виноградник рядом с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Жевре-Шамбертен 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и производить собственные вина. Сегодня дело Жан-Клода продолжают его дети Натали и Жан-Шарль Буассе.</a:t>
            </a:r>
          </a:p>
          <a:p>
            <a:pPr indent="1800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Философию дома можно описать в трех словах: происхождение, чистота, элегантность. Здесь производят аутентичные вина, в которых вмешательство человека сводится к минимуму. Так, например, на винодельне используются только «дикие дрожжи», а объем использования новых бочек для выдержки вин не превышает 30%. Все это позволяет производить вина хорошо передающие особый микроклимат в котором они производятся, вина, отражающие терруар.</a:t>
            </a:r>
            <a:endParaRPr lang="en-US" sz="1200" kern="0" spc="33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218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Book Antiqua</vt:lpstr>
      <vt:lpstr>Calibri</vt:lpstr>
      <vt:lpstr>Corbel</vt:lpstr>
      <vt:lpstr>Georgia</vt:lpstr>
      <vt:lpstr>Tunga</vt:lpstr>
      <vt:lpstr>Тема Office</vt:lpstr>
      <vt:lpstr>Презентация PowerPoint</vt:lpstr>
    </vt:vector>
  </TitlesOfParts>
  <Company>AST-International Environment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l.budnikova</dc:creator>
  <cp:lastModifiedBy>Гурикова Елена Петровна</cp:lastModifiedBy>
  <cp:revision>240</cp:revision>
  <dcterms:created xsi:type="dcterms:W3CDTF">2017-11-24T09:12:54Z</dcterms:created>
  <dcterms:modified xsi:type="dcterms:W3CDTF">2019-11-08T10:49:00Z</dcterms:modified>
</cp:coreProperties>
</file>