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28225C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3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2" t="8771" r="28617" b="6753"/>
          <a:stretch/>
        </p:blipFill>
        <p:spPr>
          <a:xfrm>
            <a:off x="200568" y="933890"/>
            <a:ext cx="1945291" cy="67513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19487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PROTOS VERDEJO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ПРОТОС ВЕРДЕХО</a:t>
            </a:r>
            <a:endParaRPr lang="fr-FR" sz="1600" b="1" dirty="0" smtClean="0">
              <a:latin typeface="Corbel" pitchFamily="34" charset="0"/>
              <a:cs typeface="Tung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5859" y="2187201"/>
            <a:ext cx="5091156" cy="29546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2075"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Винодельческое хозяйство 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Бодегас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расположено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окрестностях Вальядолида, в городке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Пеньяфьель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в известнейшем виноградарско-винодельческом регионе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Компания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(по-гречески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«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Рrotos</a:t>
            </a:r>
            <a:r>
              <a:rPr lang="ru-RU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»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означает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«Первый») образовалась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передового кооператива, который был основан в 1927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году и был первым в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</a:p>
          <a:p>
            <a:pPr indent="92075"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Сегодня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хозяйству принадлежит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около 1400 га виноградников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на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которых,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основном, выращивается сорт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Старое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 новое здание винодельни соединены между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собой системой подвалов. Уже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пять веков эти подземные ходы используют для хранения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вин. Проект новой винодельни разработал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британский архитектор Ричард Роджер.</a:t>
            </a:r>
          </a:p>
          <a:p>
            <a:pPr indent="92075" algn="just"/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- одно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крупнейших хозяйств Испании, которое придерживается очень строгого контроля качества создаваемых вин.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представлены во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многих известных ресторанах Испании и широко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представлены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крупных розничных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сетях. 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9359" y="9776700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568" y="7540497"/>
            <a:ext cx="434198" cy="575122"/>
          </a:xfrm>
          <a:prstGeom prst="rect">
            <a:avLst/>
          </a:prstGeom>
          <a:noFill/>
        </p:spPr>
      </p:pic>
      <p:pic>
        <p:nvPicPr>
          <p:cNvPr id="2" name="Picture 2" descr="\\ast\root\ProfileAST\k.balynin\Рабочий стол\белое вино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9668" y="1120545"/>
            <a:ext cx="491269" cy="72008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640937" y="1169010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Вино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белое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сухое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40938" y="1416431"/>
            <a:ext cx="316403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Испания,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Руэда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DO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Вердехо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15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лет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Содержание алкоголя: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13%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5929" y="6008284"/>
            <a:ext cx="5057256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c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бор урожая проводится ночью для сохранения ароматов и избегания возможной оксидации ягод, спровоцированной солнцем. Проводится предферментационная мацерация на кожице в течение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4-5 часов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при температуре 10ºC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Ферментация проходит в стальных чанах при контролируемой температуре 13,5ºC.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После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окончания ферментации вино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выдерживается на тонком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дрожжевом осадке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течении трех месяцев.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8142" y="7863705"/>
            <a:ext cx="6758872" cy="19236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яркий, соломенно-желтый, с зеленоватыми отблесками.</a:t>
            </a:r>
            <a:endParaRPr lang="ru-RU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Аромат: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изящный, свежий, с нотками ананаса, спелого желтого яблока, грейпфрута, фенхеля и сушеных трав.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свежий, сухой, с приятной кислинкой. Свежесть и кислотность удивительно сбалансированы. В послевкусии ощущаются тропические и цитрусовые нотки, а также горчинка, типичная для сорта винограда </a:t>
            </a:r>
            <a:r>
              <a:rPr lang="ru-RU" sz="1200" spc="3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</a:t>
            </a:r>
            <a:r>
              <a:rPr lang="ru-RU" sz="120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ердехо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</a:t>
            </a:r>
            <a:r>
              <a:rPr lang="ru-RU" sz="1200" b="1" smtClean="0">
                <a:latin typeface="Book Antiqua" pitchFamily="18" charset="0"/>
              </a:rPr>
              <a:t>рекомендации: </a:t>
            </a:r>
            <a:r>
              <a:rPr lang="ru-RU" sz="1200" kern="0" spc="33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является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прекрасным сопровождением к морепродуктам и рыбным блюдам, рису, пасте и мясу птицы. Температура подачи: 9-10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ºC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3277" y="5060624"/>
            <a:ext cx="505631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виноградники произрастают на бедных гравийно-щебнистых почвах на высоте 700-800 метров над уровнем моря. Бедные каменистые почвы, покрытие известняком, защищают лозы от экстремальных погодных условий. Урожайность - 7500 кг/га. </a:t>
            </a:r>
            <a:endParaRPr lang="ru-RU" sz="1200" dirty="0">
              <a:latin typeface="Corbel" pitchFamily="34" charset="0"/>
            </a:endParaRPr>
          </a:p>
        </p:txBody>
      </p:sp>
      <p:pic>
        <p:nvPicPr>
          <p:cNvPr id="16" name="Picture 2" descr="\\ast\root\ProfileAST\k.balynin\Рабочий стол\Рисунок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0465" y="7457209"/>
            <a:ext cx="450850" cy="585788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161315" y="7508928"/>
            <a:ext cx="2859676" cy="482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  <a:defRPr/>
            </a:pPr>
            <a:r>
              <a:rPr lang="ru-RU" sz="1200" b="1" dirty="0" smtClean="0">
                <a:latin typeface="Book Antiqua" pitchFamily="18" charset="0"/>
              </a:rPr>
              <a:t>Оценки и рейтинги:</a:t>
            </a:r>
            <a:r>
              <a:rPr lang="en-US" sz="1200" b="1" dirty="0" smtClean="0">
                <a:latin typeface="Book Antiqua" pitchFamily="18" charset="0"/>
              </a:rPr>
              <a:t>  </a:t>
            </a:r>
            <a:endParaRPr lang="ru-RU" sz="1200" b="1" dirty="0" smtClean="0">
              <a:latin typeface="Book Antiqua" pitchFamily="18" charset="0"/>
            </a:endParaRPr>
          </a:p>
          <a:p>
            <a:pPr algn="just"/>
            <a:r>
              <a:rPr lang="en-US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Premios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Magnum’2019 – Gold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230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Corbel</vt:lpstr>
      <vt:lpstr>Tunga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Большаков Алексей Олегович</cp:lastModifiedBy>
  <cp:revision>187</cp:revision>
  <dcterms:created xsi:type="dcterms:W3CDTF">2017-11-24T09:12:54Z</dcterms:created>
  <dcterms:modified xsi:type="dcterms:W3CDTF">2019-12-23T12:08:48Z</dcterms:modified>
</cp:coreProperties>
</file>